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4374-7FCF-45EC-BCE8-A175ED5773D1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AA549-F541-418F-A669-A07EC69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Enzyme only reads nucleotides</a:t>
            </a:r>
            <a:r>
              <a:rPr lang="en-US" baseline="0" dirty="0" smtClean="0"/>
              <a:t> for genes that are turned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A549-F541-418F-A669-A07EC69054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6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7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3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6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92B8-78C5-429C-8CB1-C257C28F1F86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A7B57-C13F-438D-B265-B239D53C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6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Epigenetics and Culture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1752600"/>
          </a:xfrm>
        </p:spPr>
        <p:txBody>
          <a:bodyPr/>
          <a:lstStyle/>
          <a:p>
            <a:r>
              <a:rPr lang="en-US" dirty="0" smtClean="0"/>
              <a:t>Kevin Ferriter</a:t>
            </a:r>
          </a:p>
          <a:p>
            <a:r>
              <a:rPr lang="en-US" dirty="0" smtClean="0"/>
              <a:t>Mariah Minder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Epigenetics and Human Behavior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Very few studies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2009 study reveals increased methylation in brains of suicide victims who were abused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Problems facing human behavioral epigenetics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Human Nature?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600200"/>
            <a:ext cx="6449291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Classical view:  All social behavior is learned as a product of history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Wilson claims there is a genetic factor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“Human” traits are predictable products of something beyond genetics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Epigenetic rules that give us human traits evolved by the interaction of genetic and cultural evolution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Obvious preferences that do not necessarily increase fitness (colors, art appreciation, attraction)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048000"/>
            <a:ext cx="2886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Lactose Intolerance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Lactase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Enzyme used to digest lactose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Originally only expressed in infants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Cultural changes make adult production advantageous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3" y="44196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7212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Further 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Incest Avoidance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Susceptibility to cancer, alcoholism, depression, anxiety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9782"/>
            <a:ext cx="2381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69" y="2971800"/>
            <a:ext cx="2294556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Epigenetics and Culture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Co-evolution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Nature vs. Nurture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Group selection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68436"/>
            <a:ext cx="4266629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Klug, W. S., Cummings, M. R., Spencer, C. A., &amp; </a:t>
            </a:r>
            <a:r>
              <a:rPr lang="en-US" dirty="0" err="1"/>
              <a:t>Palladino</a:t>
            </a:r>
            <a:r>
              <a:rPr lang="en-US" dirty="0"/>
              <a:t>, M. A. (2012). </a:t>
            </a:r>
            <a:r>
              <a:rPr lang="en-US" i="1" dirty="0"/>
              <a:t>Concepts of genetics</a:t>
            </a:r>
            <a:r>
              <a:rPr lang="en-US" dirty="0"/>
              <a:t>. (10th ed., pp. 517-528). San Francisco, CA: Pearson.</a:t>
            </a:r>
          </a:p>
          <a:p>
            <a:r>
              <a:rPr lang="en-US" dirty="0" smtClean="0"/>
              <a:t>Miller</a:t>
            </a:r>
            <a:r>
              <a:rPr lang="en-US" dirty="0" smtClean="0"/>
              <a:t>, </a:t>
            </a:r>
            <a:r>
              <a:rPr lang="en-US" dirty="0"/>
              <a:t>G. (2010). The Seductive Allure of Behavioral Epigenetics. </a:t>
            </a:r>
            <a:r>
              <a:rPr lang="en-US" i="1" dirty="0"/>
              <a:t>Science</a:t>
            </a:r>
            <a:r>
              <a:rPr lang="en-US" dirty="0"/>
              <a:t>, </a:t>
            </a:r>
            <a:r>
              <a:rPr lang="en-US" i="1" dirty="0"/>
              <a:t>329</a:t>
            </a:r>
            <a:r>
              <a:rPr lang="en-US" dirty="0"/>
              <a:t>(5987), 24-27</a:t>
            </a:r>
            <a:r>
              <a:rPr lang="en-US" dirty="0" smtClean="0"/>
              <a:t>.</a:t>
            </a:r>
          </a:p>
          <a:p>
            <a:r>
              <a:rPr lang="en-US" dirty="0"/>
              <a:t>Roth, T. L., </a:t>
            </a:r>
            <a:r>
              <a:rPr lang="en-US" dirty="0" err="1"/>
              <a:t>Lubin</a:t>
            </a:r>
            <a:r>
              <a:rPr lang="en-US" dirty="0"/>
              <a:t>, F. D., Funk, A. J., &amp; </a:t>
            </a:r>
            <a:r>
              <a:rPr lang="en-US" dirty="0" err="1"/>
              <a:t>Sweatt</a:t>
            </a:r>
            <a:r>
              <a:rPr lang="en-US" dirty="0"/>
              <a:t>, J. D. (2009). Lasting epigenetic influence of early-life adversity on the BDNF gene.</a:t>
            </a:r>
            <a:r>
              <a:rPr lang="en-US" i="1" dirty="0"/>
              <a:t> Biological Psychiatry, 65</a:t>
            </a:r>
            <a:r>
              <a:rPr lang="en-US" dirty="0"/>
              <a:t>(9), 760-769. </a:t>
            </a:r>
            <a:r>
              <a:rPr lang="en-US" dirty="0" err="1"/>
              <a:t>doi</a:t>
            </a:r>
            <a:r>
              <a:rPr lang="en-US" dirty="0"/>
              <a:t>: 10.1016/j.biopsych.2008.11.028</a:t>
            </a:r>
          </a:p>
          <a:p>
            <a:r>
              <a:rPr lang="en-US" dirty="0" smtClean="0"/>
              <a:t>Roth</a:t>
            </a:r>
            <a:r>
              <a:rPr lang="en-US" dirty="0"/>
              <a:t>, T. L., &amp; </a:t>
            </a:r>
            <a:r>
              <a:rPr lang="en-US" dirty="0" err="1"/>
              <a:t>Sweatt</a:t>
            </a:r>
            <a:r>
              <a:rPr lang="en-US" dirty="0"/>
              <a:t>, J. (2011). Epigenetic marking of the BDNF gene by early-life adverse experiences. </a:t>
            </a:r>
            <a:r>
              <a:rPr lang="en-US" i="1" dirty="0"/>
              <a:t>Hormones &amp; Behavior</a:t>
            </a:r>
            <a:r>
              <a:rPr lang="en-US" dirty="0"/>
              <a:t>, </a:t>
            </a:r>
            <a:r>
              <a:rPr lang="en-US" i="1" dirty="0"/>
              <a:t>59</a:t>
            </a:r>
            <a:r>
              <a:rPr lang="en-US" dirty="0"/>
              <a:t>(3), 315-320. </a:t>
            </a:r>
            <a:r>
              <a:rPr lang="en-US" dirty="0" smtClean="0"/>
              <a:t>doi:10.1016/j.yhbeh.2010.05.005</a:t>
            </a:r>
          </a:p>
          <a:p>
            <a:r>
              <a:rPr lang="en-US" dirty="0" err="1" smtClean="0"/>
              <a:t>Szyf</a:t>
            </a:r>
            <a:r>
              <a:rPr lang="en-US" dirty="0"/>
              <a:t>, M., &amp; </a:t>
            </a:r>
            <a:r>
              <a:rPr lang="en-US" dirty="0" err="1"/>
              <a:t>Meaney</a:t>
            </a:r>
            <a:r>
              <a:rPr lang="en-US" dirty="0"/>
              <a:t>, M. J. (2008). Epigenetics, </a:t>
            </a:r>
            <a:r>
              <a:rPr lang="en-US" dirty="0" err="1"/>
              <a:t>Behaviour</a:t>
            </a:r>
            <a:r>
              <a:rPr lang="en-US" dirty="0"/>
              <a:t>, and Health. </a:t>
            </a:r>
            <a:r>
              <a:rPr lang="en-US" i="1" dirty="0"/>
              <a:t>Allergy, Asthma &amp; Clinical Immunology</a:t>
            </a:r>
            <a:r>
              <a:rPr lang="en-US" dirty="0"/>
              <a:t>, </a:t>
            </a:r>
            <a:r>
              <a:rPr lang="en-US" i="1" dirty="0"/>
              <a:t>4</a:t>
            </a:r>
            <a:r>
              <a:rPr lang="en-US" dirty="0"/>
              <a:t>(1), 37-49. </a:t>
            </a:r>
            <a:r>
              <a:rPr lang="en-US" dirty="0" smtClean="0"/>
              <a:t>doi:10.2310/7480.2008.00004</a:t>
            </a:r>
          </a:p>
          <a:p>
            <a:r>
              <a:rPr lang="en-US" dirty="0"/>
              <a:t>Wilson, E. O. (2012). </a:t>
            </a:r>
            <a:r>
              <a:rPr lang="en-US" i="1" dirty="0"/>
              <a:t>The social conquest of earth</a:t>
            </a:r>
            <a:r>
              <a:rPr lang="en-US" dirty="0"/>
              <a:t>. (1st ed., pp. 191-211). New York, NY: </a:t>
            </a:r>
            <a:r>
              <a:rPr lang="en-US" dirty="0" err="1"/>
              <a:t>Liveright</a:t>
            </a:r>
            <a:r>
              <a:rPr lang="en-US" dirty="0"/>
              <a:t> Publishing Co.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From Yesterday…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you think your brain cell and your blood cell have the same DNA sequence?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42854"/>
            <a:ext cx="3771900" cy="28289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42854"/>
            <a:ext cx="3747966" cy="282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2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Every cell contains all of your DNA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every cell expresses all of your DNA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810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72" y="3021679"/>
            <a:ext cx="4987128" cy="332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DNA contains nucleotides which code for amino acids which eventually make a protein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Together, all of the nucleotides needed to make that protein together are a gene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Genes can be turned on or off depending on what type of cell it is and what the needs of that cell are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45" y="3997036"/>
            <a:ext cx="41148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3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Epigenetics?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" y="1676400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studied in 1940 by C.H. Waddington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Describes how environmental influences on development can affect the phenotype of the adult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Heritable, cell-type specific and reversible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Difference between genome and epigenome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657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does Epigenetics work?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Methylation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Blocks transcription factors from binding so proteins are not made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24199"/>
            <a:ext cx="6096000" cy="29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does Epigenetics work?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597" y="1600200"/>
            <a:ext cx="4182203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Histone Modification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Proteins in chromosome that DNA wraps around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504597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385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Epigenetics and Behavior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990600"/>
            <a:ext cx="5867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Szyf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Meaney</a:t>
            </a:r>
            <a:r>
              <a:rPr lang="en-US" dirty="0" smtClean="0">
                <a:solidFill>
                  <a:schemeClr val="bg1"/>
                </a:solidFill>
              </a:rPr>
              <a:t> (2004)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type of mothering a rat receives calibrates how its brain responds to stress throughout its life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Glucocorticoid receptors and the stress response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Frances Champagne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Females raised by nurturing mothers tend to be nurturing themselves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Females raised communally are better socially adjusted as adults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Epigenetics?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3552"/>
            <a:ext cx="3276600" cy="26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4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Epigenetics and Behavior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Roth and </a:t>
            </a:r>
            <a:r>
              <a:rPr lang="en-US" dirty="0" err="1" smtClean="0">
                <a:solidFill>
                  <a:schemeClr val="bg1"/>
                </a:solidFill>
              </a:rPr>
              <a:t>Sweatt</a:t>
            </a:r>
            <a:r>
              <a:rPr lang="en-US" dirty="0" smtClean="0">
                <a:solidFill>
                  <a:schemeClr val="bg1"/>
                </a:solidFill>
              </a:rPr>
              <a:t> (2009)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Adverse environment can negatively affect offspring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Offspring raised by stressed-out mothers have increased methylation of BDNF gene resulting in anxiety and depression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Methylation pattern is passed on to subsequent generations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“Epigenetic modifications could be an important link between adverse life experiences and the risk of psychiatric disorders.”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453</Words>
  <Application>Microsoft Office PowerPoint</Application>
  <PresentationFormat>On-screen Show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Epigenetics and Culture</vt:lpstr>
      <vt:lpstr>From Yesterday…</vt:lpstr>
      <vt:lpstr>Genetics</vt:lpstr>
      <vt:lpstr>Genetics</vt:lpstr>
      <vt:lpstr>What is Epigenetics?</vt:lpstr>
      <vt:lpstr>How does Epigenetics work?</vt:lpstr>
      <vt:lpstr>How does Epigenetics work? (cont.)</vt:lpstr>
      <vt:lpstr>Epigenetics and Behavior</vt:lpstr>
      <vt:lpstr>Epigenetics and Behavior</vt:lpstr>
      <vt:lpstr>Epigenetics and Human Behavior</vt:lpstr>
      <vt:lpstr>What is Human Nature?</vt:lpstr>
      <vt:lpstr>Lactose Intolerance</vt:lpstr>
      <vt:lpstr>Further Examples</vt:lpstr>
      <vt:lpstr>Epigenetics and Culture</vt:lpstr>
      <vt:lpstr>Works Consulted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 and Culture</dc:title>
  <dc:creator>Kevin</dc:creator>
  <cp:lastModifiedBy>Kevin</cp:lastModifiedBy>
  <cp:revision>25</cp:revision>
  <dcterms:created xsi:type="dcterms:W3CDTF">2013-03-04T22:25:39Z</dcterms:created>
  <dcterms:modified xsi:type="dcterms:W3CDTF">2013-03-16T15:11:27Z</dcterms:modified>
</cp:coreProperties>
</file>